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682E"/>
    <a:srgbClr val="5B7634"/>
    <a:srgbClr val="FFFFFF"/>
    <a:srgbClr val="85A13C"/>
    <a:srgbClr val="B9D031"/>
    <a:srgbClr val="A9BE2C"/>
    <a:srgbClr val="87A23C"/>
    <a:srgbClr val="84A23C"/>
    <a:srgbClr val="939392"/>
    <a:srgbClr val="56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97476" cy="10707096"/>
          </a:xfrm>
          <a:prstGeom prst="rect">
            <a:avLst/>
          </a:prstGeom>
          <a:gradFill flip="none" rotWithShape="1">
            <a:gsLst>
              <a:gs pos="0">
                <a:srgbClr val="B9D031"/>
              </a:gs>
              <a:gs pos="100000">
                <a:srgbClr val="85A13C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8223" y="2234590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B9D031"/>
              </a:gs>
              <a:gs pos="100000">
                <a:srgbClr val="87A23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5B7634"/>
                </a:solidFill>
              </a:rPr>
              <a:t>Виды товара</a:t>
            </a:r>
            <a:endParaRPr lang="ru-RU" sz="5400" b="1" dirty="0">
              <a:solidFill>
                <a:srgbClr val="5B763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7275" y="4465181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5B7634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5B763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275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1682E"/>
                </a:solidFill>
              </a:rPr>
              <a:t>Броши</a:t>
            </a:r>
            <a:endParaRPr lang="ru-RU" sz="2800" i="1" dirty="0">
              <a:solidFill>
                <a:srgbClr val="51682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2390808"/>
            <a:ext cx="2096019" cy="1023161"/>
          </a:xfrm>
          <a:prstGeom prst="round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27275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51682E"/>
                </a:solidFill>
              </a:rPr>
              <a:t>Описание продаваемого товара.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586872" y="2234590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605924" y="4465181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5B7634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5B7634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05924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1682E"/>
                </a:solidFill>
              </a:rPr>
              <a:t>Галстуки</a:t>
            </a:r>
            <a:endParaRPr lang="ru-RU" sz="2800" i="1" dirty="0">
              <a:solidFill>
                <a:srgbClr val="51682E"/>
              </a:solidFill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07" y="2390808"/>
            <a:ext cx="2096018" cy="1023161"/>
          </a:xfrm>
          <a:prstGeom prst="round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605924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51682E"/>
                </a:solidFill>
              </a:rPr>
              <a:t>Описание продаваемого товара.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5099840" y="2234590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5118892" y="4465181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5B7634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5B7634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18892" y="3414683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1682E"/>
                </a:solidFill>
              </a:rPr>
              <a:t>Ежедневники</a:t>
            </a:r>
            <a:endParaRPr lang="ru-RU" sz="2800" i="1" dirty="0">
              <a:solidFill>
                <a:srgbClr val="51682E"/>
              </a:solidFill>
            </a:endParaRP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75" y="2390808"/>
            <a:ext cx="2096018" cy="1023161"/>
          </a:xfrm>
          <a:prstGeom prst="round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5118892" y="383453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51682E"/>
                </a:solidFill>
              </a:rPr>
              <a:t>Описание продаваемого товара. 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108223" y="6317859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127275" y="8548450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5B7634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5B7634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7275" y="749795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1682E"/>
                </a:solidFill>
              </a:rPr>
              <a:t>Косметички</a:t>
            </a:r>
            <a:endParaRPr lang="ru-RU" sz="2800" i="1" dirty="0">
              <a:solidFill>
                <a:srgbClr val="51682E"/>
              </a:solidFill>
            </a:endParaRPr>
          </a:p>
        </p:txBody>
      </p:sp>
      <p:pic>
        <p:nvPicPr>
          <p:cNvPr id="48" name="Рисунок 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6474077"/>
            <a:ext cx="2096018" cy="1023161"/>
          </a:xfrm>
          <a:prstGeom prst="round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127275" y="7917801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51682E"/>
                </a:solidFill>
              </a:rPr>
              <a:t>Описание продаваемого товара. 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2586872" y="6317859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2605924" y="8548450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5B7634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5B7634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605924" y="749795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1682E"/>
                </a:solidFill>
              </a:rPr>
              <a:t>Перчатки</a:t>
            </a:r>
            <a:endParaRPr lang="ru-RU" sz="2800" i="1" dirty="0">
              <a:solidFill>
                <a:srgbClr val="51682E"/>
              </a:solidFill>
            </a:endParaRPr>
          </a:p>
        </p:txBody>
      </p:sp>
      <p:pic>
        <p:nvPicPr>
          <p:cNvPr id="53" name="Рисунок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07" y="6474077"/>
            <a:ext cx="2096018" cy="1023161"/>
          </a:xfrm>
          <a:prstGeom prst="round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2605924" y="7917801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51682E"/>
                </a:solidFill>
              </a:rPr>
              <a:t>Описание продаваемого товара. 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5099840" y="6317859"/>
            <a:ext cx="2380594" cy="396125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5118892" y="8548450"/>
            <a:ext cx="2163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5B7634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5B7634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118892" y="7497952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1682E"/>
                </a:solidFill>
              </a:rPr>
              <a:t>Платки</a:t>
            </a:r>
            <a:endParaRPr lang="ru-RU" sz="2800" i="1" dirty="0">
              <a:solidFill>
                <a:srgbClr val="51682E"/>
              </a:solidFill>
            </a:endParaRPr>
          </a:p>
        </p:txBody>
      </p:sp>
      <p:pic>
        <p:nvPicPr>
          <p:cNvPr id="58" name="Рисунок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75" y="6474077"/>
            <a:ext cx="2096018" cy="1023161"/>
          </a:xfrm>
          <a:prstGeom prst="round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5118892" y="7917801"/>
            <a:ext cx="237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51682E"/>
                </a:solidFill>
              </a:rPr>
              <a:t>Описание продаваемого товара. </a:t>
            </a: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161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13</cp:revision>
  <dcterms:created xsi:type="dcterms:W3CDTF">2011-06-17T23:30:18Z</dcterms:created>
  <dcterms:modified xsi:type="dcterms:W3CDTF">2011-06-20T20:58:12Z</dcterms:modified>
</cp:coreProperties>
</file>